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79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42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92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6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17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2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24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20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34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0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2E35-0AA2-4563-B33C-B88983335631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8BC2-4DF0-49F9-AA67-3A15BB221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2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3702218" cy="6858000"/>
            <a:chOff x="0" y="0"/>
            <a:chExt cx="3702218" cy="6858000"/>
          </a:xfrm>
        </p:grpSpPr>
        <p:pic>
          <p:nvPicPr>
            <p:cNvPr id="1026" name="Picture 2" descr="Guerre Israël-Gaza : notre carte pour comprendre la situation autour de la  bande de Gaz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0221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2666198" cy="336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3839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Article 68 de la constitution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Le Président de la République ne peut être destitué qu'en cas de manquement à ses devoirs manifestement incompatible avec l'exercice de son mandat. La destitution est prononcée par le Parlement constitué en Haute Cour.</a:t>
            </a:r>
          </a:p>
          <a:p>
            <a:r>
              <a:rPr lang="fr-FR" dirty="0"/>
              <a:t>La proposition de réunion de la Haute Cour adoptée par une des assemblées du Parlement est aussitôt transmise à l'autre qui se prononce dans les quinze jours.</a:t>
            </a:r>
          </a:p>
          <a:p>
            <a:r>
              <a:rPr lang="fr-FR" dirty="0"/>
              <a:t>La Haute Cour est présidée par le président de l'Assemblée nationale. Elle statue dans un délai d'un mois, à bulletins secrets, sur la destitution. Sa décision est d'effet immédiat.</a:t>
            </a:r>
          </a:p>
          <a:p>
            <a:r>
              <a:rPr lang="fr-FR" dirty="0"/>
              <a:t>Les décisions prises en application du présent article le sont à la majorité des deux tiers des membres composant l'assemblée concernée ou la Haute Cour. Toute délégation de vote est interdite. Seuls sont recensés les votes favorables à la proposition de réunion de la Haute Cour ou à la destitution.</a:t>
            </a:r>
          </a:p>
          <a:p>
            <a:r>
              <a:rPr lang="fr-FR" dirty="0"/>
              <a:t>Une loi organique fixe les conditions d'application du présent article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84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" y="0"/>
            <a:ext cx="12020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9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s://upload.wikimedia.org/wikipedia/commons/thumb/5/57/Robert_Badinter%2C_2007_%28cropped%29.jpg/250px-Robert_Badinter%2C_2007_%28cropped%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74" y="2282933"/>
            <a:ext cx="238125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ichel H. Devoret, the Frederick W. Beinecke Professor Emeritus of Applied  Physics at Yale University, who has spent a career probing the intricate  dynamics of qubits and quantum information, has won t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Michel H. Devoret, the Frederick W. Beinecke Professor Emeritus of Applied  Physics at Yale University, who has spent a career probing the intricate  dynamics of qubits and quantum information, has won th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Yale's Michel H. Devoret shares 2025 Nobel Prize in Physics | Yal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37" y="2282933"/>
            <a:ext cx="5414962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218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167</Words>
  <Application>Microsoft Office PowerPoint</Application>
  <PresentationFormat>Grand écran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Article 68 de la constitution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studoc</dc:creator>
  <cp:lastModifiedBy>studoc</cp:lastModifiedBy>
  <cp:revision>2</cp:revision>
  <dcterms:created xsi:type="dcterms:W3CDTF">2025-10-09T16:35:07Z</dcterms:created>
  <dcterms:modified xsi:type="dcterms:W3CDTF">2025-10-09T16:50:15Z</dcterms:modified>
</cp:coreProperties>
</file>